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8032E-2E95-4B05-A13A-C3137808FC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DA3CBA-0017-4CAA-97BE-D821193615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2EB6-1510-4EAC-962C-14A39FC98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D2023-7A17-4D1B-8F64-439BD0D35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57D5D-E194-4B87-A85D-639406DDD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302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A48C6-2EF5-420A-9CE8-17C02867E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AB60D-06C4-4A51-B3E1-3B04FDF41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7C8C2-2312-423D-9DF1-C3DC398AC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77C66-A793-4FDE-8D05-3ECBDF172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2E65B-2E8B-46CA-B280-1F7FFC439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0429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5E67DE-3C86-41E1-BE00-E7D5BAC52D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5EA288-37C8-4943-9CCF-40EAA0B4E4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5EC6E-6109-40F0-A68D-31615E43F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63BBC-C488-4226-9751-C9DB1D385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72E19-E4A9-4607-A184-D3343A8B7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7019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DBC7-67CB-4E9B-BD33-5A9ED615D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8F630-71E2-4162-9352-2A8035627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ADCB8-2793-4E6B-B5C7-D09090AE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AF989-7360-4008-8762-FAFF12EFB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4115F-C686-49B7-9A09-5C51B392A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1161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B7F92-8818-4458-970B-38BCDF8C0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739D4-1F3B-452A-AFCC-CE334DAE1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B7BA3-B7B9-4D72-9F2B-6E96F804E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10DD9-C656-4CDF-8332-A0A296DB7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B6172-DCDF-4847-907F-97B09AC2B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8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905D-504C-4C2E-B8DF-62D072462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86C74-5A5D-4949-B51B-3A2931A709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11E975-7AAD-4944-8257-74138E968C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CFC37-0996-4D90-9811-BFFA6C1D3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A060D5-A4E0-4C9A-9DF6-D4FE1548E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44CC6-3702-4090-BFEC-2A0262BD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5542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19F53-4C06-4183-81D7-62DB8EDB2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CB8FB-35BE-4F89-8C1F-45A1A608D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4A2539-DBE9-4086-94C1-A76D093A0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6FCC71-D649-476B-B2B1-F18D79CEB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0D217A-ED08-434E-B6D8-C1C0F35807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4D7C2D-BAE9-4CD1-8A95-A7F52165A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B15F7C-92E4-4045-8475-9287E8667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5A2A1B-54F8-44F9-A37C-110D0E2DC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5594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17BB-4902-4BF6-B0D7-29A09D81A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471A7D-89E1-475B-99B3-C16D0DE24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B5120D-E949-4375-A4FF-50EBD80FD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287A65-0BE6-43DF-9A28-1C09C3C67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5094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45F9D9-433C-40D9-B803-56102E607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319B67-1CA6-4D08-828B-1C8B0DE6C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1E5AC5-C44A-437B-93B7-03AB8E4CA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3751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58FCB-1C72-4C24-980B-4D50DD218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40B7A-9BD0-499E-B538-5CDC8D005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DE116-93B3-4D8A-BF04-57E99E1606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15710E-1F22-4877-A4FB-EA95BFD21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FBEF8-BB7B-476B-BCD1-DBB892C8B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18F90-68EA-4437-9491-B3D44C217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8685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572B1-2D6F-41A0-98A3-0CB8EA4D1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EE6BB6-B393-4F82-887E-74A892B505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65EC1-17BB-401E-BCE7-03B3277E1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13A929-9CF2-413F-BF70-B749B6796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8999A-6C2F-4064-81DB-52CFF763E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A0CB74-C59F-4187-ABBB-C8D0A8CE5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610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70F1DE-4623-427C-BCC8-069F689D8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76B52-5F1B-4DFE-97D7-59E3A9840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0C09C-C251-4176-942A-7CBAED4918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6444A-C8F1-4F3A-8C78-6D18FE818224}" type="datetimeFigureOut">
              <a:rPr lang="en-IN" smtClean="0"/>
              <a:t>07-06-2020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E2FDF-0F2A-464D-8B55-3F980DD321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A3D30-2E3F-49F2-B518-53C25EC166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10B3A-6A67-4B15-A1E2-B24852007F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7336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o-do-task-manager-1299.herokuapp.com/login" TargetMode="External"/><Relationship Id="rId2" Type="http://schemas.openxmlformats.org/officeDocument/2006/relationships/hyperlink" Target="https://github.com/Vedant1202/to-do-task-manag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user@mail.com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slint.org/" TargetMode="External"/><Relationship Id="rId3" Type="http://schemas.openxmlformats.org/officeDocument/2006/relationships/hyperlink" Target="https://nodejs.org/en/" TargetMode="External"/><Relationship Id="rId7" Type="http://schemas.openxmlformats.org/officeDocument/2006/relationships/hyperlink" Target="https://nodemon.io/" TargetMode="External"/><Relationship Id="rId2" Type="http://schemas.openxmlformats.org/officeDocument/2006/relationships/hyperlink" Target="https://expressj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pmjs.com/package/jsonwebtoken" TargetMode="External"/><Relationship Id="rId5" Type="http://schemas.openxmlformats.org/officeDocument/2006/relationships/hyperlink" Target="https://mongoosejs.com/" TargetMode="External"/><Relationship Id="rId4" Type="http://schemas.openxmlformats.org/officeDocument/2006/relationships/hyperlink" Target="https://www.mongodb.com/" TargetMode="External"/><Relationship Id="rId9" Type="http://schemas.openxmlformats.org/officeDocument/2006/relationships/hyperlink" Target="https://prettier.io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523AA-AFAD-43A6-BF9C-7DA19D7D86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TO-DO TASK MANAGER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507D9-73FE-4D42-83DB-C23FF7CE82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1332"/>
            <a:ext cx="9144000" cy="1655762"/>
          </a:xfrm>
        </p:spPr>
        <p:txBody>
          <a:bodyPr/>
          <a:lstStyle/>
          <a:p>
            <a:r>
              <a:rPr lang="en-GB" dirty="0"/>
              <a:t>A simple and minimalistic task manager to help you through the day.</a:t>
            </a:r>
          </a:p>
          <a:p>
            <a:r>
              <a:rPr lang="en-GB" dirty="0"/>
              <a:t>.. or week</a:t>
            </a:r>
          </a:p>
          <a:p>
            <a:r>
              <a:rPr lang="en-GB" dirty="0"/>
              <a:t>… or year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1196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CE2D2-7D64-47EE-9716-34A24E7B1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Dashboard screen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040BEC-222E-4112-B992-D318EF889F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097646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0B5A1-AB18-4FF6-9623-77E31DCBF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Add new task / Search tasks screen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B36392-A2EB-430F-BE92-F4E88D96418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43969"/>
            <a:ext cx="5181600" cy="291464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48C1A3A-88ED-42E9-89CE-AF34B6A04E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43969"/>
            <a:ext cx="5181600" cy="2914649"/>
          </a:xfrm>
        </p:spPr>
      </p:pic>
    </p:spTree>
    <p:extLst>
      <p:ext uri="{BB962C8B-B14F-4D97-AF65-F5344CB8AC3E}">
        <p14:creationId xmlns:p14="http://schemas.microsoft.com/office/powerpoint/2010/main" val="2127646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7D89-AA1F-4ADA-A348-E8B94DFFA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7003E-A7FD-48B4-8107-63AAA21CD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Repository hosted at Github: </a:t>
            </a:r>
            <a:r>
              <a:rPr lang="en-IN" dirty="0">
                <a:hlinkClick r:id="rId2"/>
              </a:rPr>
              <a:t>https://github.com/Vedant1202/to-do-task-manager</a:t>
            </a:r>
            <a:endParaRPr lang="en-IN" dirty="0"/>
          </a:p>
          <a:p>
            <a:endParaRPr lang="en-IN" dirty="0"/>
          </a:p>
          <a:p>
            <a:r>
              <a:rPr lang="en-IN" dirty="0"/>
              <a:t>Demo hosted at Heroku: </a:t>
            </a:r>
            <a:r>
              <a:rPr lang="en-IN" dirty="0">
                <a:hlinkClick r:id="rId3"/>
              </a:rPr>
              <a:t>https://to-do-task-manager-1299.herokuapp.com/login</a:t>
            </a:r>
            <a:endParaRPr lang="en-IN" dirty="0"/>
          </a:p>
          <a:p>
            <a:pPr lvl="1"/>
            <a:endParaRPr lang="en-IN" dirty="0"/>
          </a:p>
          <a:p>
            <a:pPr marL="457200" lvl="1" indent="0">
              <a:buNone/>
            </a:pPr>
            <a:r>
              <a:rPr lang="en-IN" dirty="0"/>
              <a:t>Sample user details (for above Heroku link):</a:t>
            </a:r>
          </a:p>
          <a:p>
            <a:pPr lvl="1"/>
            <a:r>
              <a:rPr lang="en-IN" dirty="0"/>
              <a:t>Email: </a:t>
            </a:r>
            <a:r>
              <a:rPr lang="en-IN" dirty="0">
                <a:hlinkClick r:id="rId4"/>
              </a:rPr>
              <a:t>user@mail.com</a:t>
            </a:r>
            <a:endParaRPr lang="en-IN" dirty="0"/>
          </a:p>
          <a:p>
            <a:pPr lvl="1"/>
            <a:r>
              <a:rPr lang="en-IN" dirty="0"/>
              <a:t>Password: 1234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4813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FCA3E-17BE-4A70-994B-3FEAA357E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18034"/>
            <a:ext cx="10515600" cy="1325563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84578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011AD-47C9-4D16-BCA4-B44D41A24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6865"/>
            <a:ext cx="10515600" cy="1325563"/>
          </a:xfrm>
        </p:spPr>
        <p:txBody>
          <a:bodyPr/>
          <a:lstStyle/>
          <a:p>
            <a:r>
              <a:rPr lang="en-GB" dirty="0"/>
              <a:t>Features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15107-FAB3-4FEC-A6D8-1B52D709A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3401"/>
            <a:ext cx="10515600" cy="3593561"/>
          </a:xfrm>
        </p:spPr>
        <p:txBody>
          <a:bodyPr/>
          <a:lstStyle/>
          <a:p>
            <a:r>
              <a:rPr lang="en-GB" dirty="0"/>
              <a:t>Add, remove, and update tasks</a:t>
            </a:r>
          </a:p>
          <a:p>
            <a:r>
              <a:rPr lang="en-GB" dirty="0"/>
              <a:t>User dashboard</a:t>
            </a:r>
          </a:p>
          <a:p>
            <a:r>
              <a:rPr lang="en-GB" dirty="0"/>
              <a:t>Search, filter, and sort tasks</a:t>
            </a:r>
          </a:p>
          <a:p>
            <a:r>
              <a:rPr lang="en-GB" dirty="0"/>
              <a:t>User session functionality</a:t>
            </a:r>
          </a:p>
          <a:p>
            <a:r>
              <a:rPr lang="en-GB" dirty="0"/>
              <a:t>Label tasks with tags</a:t>
            </a:r>
          </a:p>
          <a:p>
            <a:r>
              <a:rPr lang="en-GB" dirty="0"/>
              <a:t>Update status of tasks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8522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C625A-9B46-45D6-9F88-77B5708D7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4620"/>
            <a:ext cx="10515600" cy="1325563"/>
          </a:xfrm>
        </p:spPr>
        <p:txBody>
          <a:bodyPr/>
          <a:lstStyle/>
          <a:p>
            <a:r>
              <a:rPr lang="en-GB" dirty="0"/>
              <a:t>Tech Stack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C199-2C5A-43D9-B6AA-EE68EB4F1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3586718"/>
          </a:xfrm>
        </p:spPr>
        <p:txBody>
          <a:bodyPr/>
          <a:lstStyle/>
          <a:p>
            <a:r>
              <a:rPr lang="en-IN" dirty="0"/>
              <a:t>Frontend static file server based on </a:t>
            </a:r>
            <a:r>
              <a:rPr lang="en-IN" dirty="0">
                <a:hlinkClick r:id="rId2" tooltip="https://expressjs.com/"/>
              </a:rPr>
              <a:t>express</a:t>
            </a:r>
            <a:endParaRPr lang="en-IN" dirty="0"/>
          </a:p>
          <a:p>
            <a:r>
              <a:rPr lang="en-IN" dirty="0"/>
              <a:t>Server API based on </a:t>
            </a:r>
            <a:r>
              <a:rPr lang="en-IN" dirty="0">
                <a:hlinkClick r:id="rId3" tooltip="https://nodejs.org/en/"/>
              </a:rPr>
              <a:t>node.js</a:t>
            </a:r>
            <a:r>
              <a:rPr lang="en-IN" dirty="0"/>
              <a:t> and </a:t>
            </a:r>
            <a:r>
              <a:rPr lang="en-IN" dirty="0">
                <a:hlinkClick r:id="rId2" tooltip="https://expressjs.com/"/>
              </a:rPr>
              <a:t>express.js</a:t>
            </a:r>
            <a:endParaRPr lang="en-IN" dirty="0"/>
          </a:p>
          <a:p>
            <a:r>
              <a:rPr lang="en-IN" dirty="0"/>
              <a:t>Database based on </a:t>
            </a:r>
            <a:r>
              <a:rPr lang="en-IN" dirty="0">
                <a:hlinkClick r:id="rId4" tooltip="https://www.mongodb.com/"/>
              </a:rPr>
              <a:t>MongoDB</a:t>
            </a:r>
            <a:r>
              <a:rPr lang="en-IN" dirty="0"/>
              <a:t> and accessed through </a:t>
            </a:r>
            <a:r>
              <a:rPr lang="en-IN" dirty="0">
                <a:hlinkClick r:id="rId5" tooltip="https://mongoosejs.com/"/>
              </a:rPr>
              <a:t>mongoose</a:t>
            </a:r>
            <a:endParaRPr lang="en-IN" dirty="0"/>
          </a:p>
          <a:p>
            <a:r>
              <a:rPr lang="en-IN" dirty="0"/>
              <a:t>JWT based authentication based on </a:t>
            </a:r>
            <a:r>
              <a:rPr lang="en-IN" dirty="0" err="1">
                <a:hlinkClick r:id="rId6" tooltip="https://www.npmjs.com/package/jsonwebtoken"/>
              </a:rPr>
              <a:t>jsonwebtoken</a:t>
            </a:r>
            <a:endParaRPr lang="en-IN" dirty="0"/>
          </a:p>
          <a:p>
            <a:r>
              <a:rPr lang="en-IN" dirty="0"/>
              <a:t>Server monitoring based on </a:t>
            </a:r>
            <a:r>
              <a:rPr lang="en-IN" dirty="0" err="1">
                <a:hlinkClick r:id="rId7" tooltip="https://nodemon.io/"/>
              </a:rPr>
              <a:t>nodemon</a:t>
            </a:r>
            <a:endParaRPr lang="en-IN" dirty="0"/>
          </a:p>
          <a:p>
            <a:r>
              <a:rPr lang="en-IN" dirty="0"/>
              <a:t>Code linting and styling based on </a:t>
            </a:r>
            <a:r>
              <a:rPr lang="en-IN" dirty="0" err="1">
                <a:hlinkClick r:id="rId8" tooltip="https://eslint.org/"/>
              </a:rPr>
              <a:t>eslint</a:t>
            </a:r>
            <a:r>
              <a:rPr lang="en-IN" dirty="0"/>
              <a:t> and </a:t>
            </a:r>
            <a:r>
              <a:rPr lang="en-IN" dirty="0">
                <a:hlinkClick r:id="rId9" tooltip="https://prettier.io/"/>
              </a:rPr>
              <a:t>prettier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0353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87C64-A01D-4620-9735-CC8B655ED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Basic Workflow</a:t>
            </a:r>
            <a:endParaRPr lang="en-I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CACE8B-27CD-4D28-8CA9-9F7011E7E54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9402" y="1825625"/>
            <a:ext cx="471319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9319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A4021-D75B-40C8-BA85-A63AA043C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2362"/>
            <a:ext cx="10515600" cy="1325563"/>
          </a:xfrm>
        </p:spPr>
        <p:txBody>
          <a:bodyPr/>
          <a:lstStyle/>
          <a:p>
            <a:r>
              <a:rPr lang="en-GB" dirty="0"/>
              <a:t>Tasks model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E512B-CB64-4A08-914E-29EF8D3CC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430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Tasks model has the following attributes in its schema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Title</a:t>
            </a:r>
          </a:p>
          <a:p>
            <a:r>
              <a:rPr lang="en-GB" dirty="0"/>
              <a:t>Description</a:t>
            </a:r>
          </a:p>
          <a:p>
            <a:r>
              <a:rPr lang="en-GB" dirty="0"/>
              <a:t>Due Date</a:t>
            </a:r>
          </a:p>
          <a:p>
            <a:r>
              <a:rPr lang="en-GB" dirty="0"/>
              <a:t>Labels</a:t>
            </a:r>
          </a:p>
          <a:p>
            <a:r>
              <a:rPr lang="en-GB" dirty="0"/>
              <a:t>Status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9562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A4021-D75B-40C8-BA85-A63AA043C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2362"/>
            <a:ext cx="10515600" cy="1325563"/>
          </a:xfrm>
        </p:spPr>
        <p:txBody>
          <a:bodyPr/>
          <a:lstStyle/>
          <a:p>
            <a:r>
              <a:rPr lang="en-GB" dirty="0"/>
              <a:t>User model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E512B-CB64-4A08-914E-29EF8D3CC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430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User model has the following attributes in its schema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Name</a:t>
            </a:r>
          </a:p>
          <a:p>
            <a:r>
              <a:rPr lang="en-GB" dirty="0"/>
              <a:t>Email</a:t>
            </a:r>
          </a:p>
          <a:p>
            <a:r>
              <a:rPr lang="en-GB" dirty="0"/>
              <a:t>Password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35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FF56B-9E36-4065-B97A-2B1879FEC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JWT Based Authentication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E809D46-CDE4-4474-88F9-0BE655324C3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987" y="2610644"/>
            <a:ext cx="7058025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8315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FF56B-9E36-4065-B97A-2B1879FEC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JWT Based Verification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E809D46-CDE4-4474-88F9-0BE655324C3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383" y="3889393"/>
            <a:ext cx="5940804" cy="2341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6972391C-A024-481F-8F4F-B58BFC621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008" y="1698542"/>
            <a:ext cx="6502013" cy="4794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3487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11FF5-BBA9-46DB-A74E-8293CF4DC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Login / Register screen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28AF427-4AA8-4A8B-A47C-740ED42EBC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43969"/>
            <a:ext cx="5181600" cy="291464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BFAA402-232D-4861-BED3-02A6567507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43969"/>
            <a:ext cx="5181600" cy="2914649"/>
          </a:xfrm>
        </p:spPr>
      </p:pic>
    </p:spTree>
    <p:extLst>
      <p:ext uri="{BB962C8B-B14F-4D97-AF65-F5344CB8AC3E}">
        <p14:creationId xmlns:p14="http://schemas.microsoft.com/office/powerpoint/2010/main" val="3253638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200</Words>
  <Application>Microsoft Office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TO-DO TASK MANAGER</vt:lpstr>
      <vt:lpstr>Features</vt:lpstr>
      <vt:lpstr>Tech Stack</vt:lpstr>
      <vt:lpstr>Basic Workflow</vt:lpstr>
      <vt:lpstr>Tasks model</vt:lpstr>
      <vt:lpstr>User model</vt:lpstr>
      <vt:lpstr>JWT Based Authentication</vt:lpstr>
      <vt:lpstr>JWT Based Verification</vt:lpstr>
      <vt:lpstr>Login / Register screen</vt:lpstr>
      <vt:lpstr>Dashboard screen</vt:lpstr>
      <vt:lpstr>Add new task / Search tasks screen</vt:lpstr>
      <vt:lpstr>Resources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TO-DO TASK MANAGER</dc:title>
  <dc:creator>vedant nandoskar</dc:creator>
  <cp:lastModifiedBy>vedant nandoskar</cp:lastModifiedBy>
  <cp:revision>4</cp:revision>
  <dcterms:created xsi:type="dcterms:W3CDTF">2020-06-07T17:02:36Z</dcterms:created>
  <dcterms:modified xsi:type="dcterms:W3CDTF">2020-06-07T17:42:12Z</dcterms:modified>
</cp:coreProperties>
</file>

<file path=docProps/thumbnail.jpeg>
</file>